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0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974C39-A91F-4076-ACB7-2866D9B763A3}" type="datetimeFigureOut">
              <a:rPr lang="en-US" smtClean="0"/>
              <a:t>9/10/2014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BE46E-B1C5-4DBF-AB53-BAB17A6B4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277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C3FFB44D-2211-4254-A6E9-439E1FAB9D8F}" type="datetime1">
              <a:rPr lang="en-US" smtClean="0"/>
              <a:t>9/10/2014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957B78B-D097-4A1A-9753-30FB29CA9B5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17133-B810-4558-9ECD-2B91FD11CD5D}" type="datetime1">
              <a:rPr lang="en-US" smtClean="0"/>
              <a:t>9/10/2014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8ED79-BBBE-40BB-A7C6-B4F3E1511A9D}" type="datetime1">
              <a:rPr lang="en-US" smtClean="0"/>
              <a:t>9/10/2014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8D96-844A-4589-BDB9-8ED38860E908}" type="datetime1">
              <a:rPr lang="en-US" smtClean="0"/>
              <a:t>9/10/2014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C26D132-C11F-493B-A0CE-B8C4FDAB9582}" type="datetime1">
              <a:rPr lang="en-US" smtClean="0"/>
              <a:t>9/10/2014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957B78B-D097-4A1A-9753-30FB29CA9B5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A3755-C824-4598-8983-AB372D99F106}" type="datetime1">
              <a:rPr lang="en-US" smtClean="0"/>
              <a:t>9/10/2014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E7F8-6AF1-4ECC-A6EC-FB4F0566BD15}" type="datetime1">
              <a:rPr lang="en-US" smtClean="0"/>
              <a:t>9/10/2014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27676-3114-4C22-8CBA-3DCADADD63AF}" type="datetime1">
              <a:rPr lang="en-US" smtClean="0"/>
              <a:t>9/10/2014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37960-0F0D-4238-9AEB-C45AD0C03CEE}" type="datetime1">
              <a:rPr lang="en-US" smtClean="0"/>
              <a:t>9/10/2014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EDB0-CB4F-41E4-AA4F-17A54A155130}" type="datetime1">
              <a:rPr lang="en-US" smtClean="0"/>
              <a:t>9/10/2014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7C9E1-1A4C-4712-8B40-E60B2ABE6315}" type="datetime1">
              <a:rPr lang="en-US" smtClean="0"/>
              <a:t>9/10/2014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13A6919-1660-4C9F-AE42-1CCF0ACC133E}" type="datetime1">
              <a:rPr lang="en-US" smtClean="0"/>
              <a:t>9/10/2014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957B78B-D097-4A1A-9753-30FB29CA9B50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2636912"/>
            <a:ext cx="68580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Youth development and reproductive health – dictating the agenda through the media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Dr M. </a:t>
            </a:r>
            <a:r>
              <a:rPr lang="en-GB" dirty="0" err="1" smtClean="0"/>
              <a:t>Oladoyin</a:t>
            </a:r>
            <a:r>
              <a:rPr lang="en-GB" dirty="0" smtClean="0"/>
              <a:t> </a:t>
            </a:r>
            <a:r>
              <a:rPr lang="en-GB" dirty="0" err="1" smtClean="0"/>
              <a:t>Odubanjo</a:t>
            </a: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Sex with non-marital partners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Given the risks:</a:t>
            </a:r>
          </a:p>
          <a:p>
            <a:endParaRPr lang="en-GB" dirty="0" smtClean="0"/>
          </a:p>
          <a:p>
            <a:r>
              <a:rPr lang="en-GB" dirty="0" smtClean="0"/>
              <a:t>11% of females/ 21% of males had sex with non-marital partners in the last 12 months</a:t>
            </a:r>
          </a:p>
          <a:p>
            <a:pPr lvl="1"/>
            <a:r>
              <a:rPr lang="en-GB" dirty="0" smtClean="0"/>
              <a:t>28.7% males/37% females = South </a:t>
            </a:r>
            <a:r>
              <a:rPr lang="en-GB" dirty="0" err="1" smtClean="0"/>
              <a:t>South</a:t>
            </a:r>
            <a:endParaRPr lang="en-GB" dirty="0" smtClean="0"/>
          </a:p>
          <a:p>
            <a:pPr lvl="1"/>
            <a:r>
              <a:rPr lang="en-GB" dirty="0" smtClean="0"/>
              <a:t>16% males/ 31.6% females = South West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4.5% females/13.5% of males (15-24 yrs) had transactional sex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So, what can the media do?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the media sets the agenda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 smtClean="0"/>
              <a:t>NAS Media Roundtable on youth development and reproductive health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Draw/sustain public attention to issues.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Establish the nature, sources, and consequences of policy issues.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Draw attention to the players involved.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Critical conduit between government and the public.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END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Objectives of meeting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z="1000" smtClean="0"/>
              <a:t>NAS Media Roundtable on youth development and reproductive health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share findings of the NAS needs assessment survey in </a:t>
            </a:r>
            <a:r>
              <a:rPr lang="en-US" dirty="0" err="1" smtClean="0"/>
              <a:t>Ekiti</a:t>
            </a:r>
            <a:r>
              <a:rPr lang="en-US" dirty="0" smtClean="0"/>
              <a:t> and </a:t>
            </a:r>
            <a:r>
              <a:rPr lang="en-US" dirty="0" err="1" smtClean="0"/>
              <a:t>Nasarawa</a:t>
            </a:r>
            <a:r>
              <a:rPr lang="en-US" dirty="0" smtClean="0"/>
              <a:t> States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review journalists’ knowledge on the issues of SD/YD/RH.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To enlighten journalists on African/Nigerian/World status of SD/YD/RH.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To inform journalists on the importance of engaging policymakers to assess what is being implemented for addressing SD/YD/RH in local environment.</a:t>
            </a: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the media sets the agenda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 smtClean="0"/>
              <a:t>NAS Media Roundtable on youth development and reproductive health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Draw/sustain public attention to issues.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Establish the nature, sources, and consequences of policy issues.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Draw attention to the players involved.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Critical conduit between government and the public.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facts and figures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Source: Africa Ahead: The next 50 years. 2013. Mo Ibrahim Foundation.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growing population | POTENTIAL ASSET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Africa’s population: +800 million in the last 50 years, +1800 million in the next 50 years</a:t>
            </a:r>
          </a:p>
          <a:p>
            <a:endParaRPr lang="en-US" dirty="0" smtClean="0"/>
          </a:p>
          <a:p>
            <a:r>
              <a:rPr lang="en-US" dirty="0" smtClean="0"/>
              <a:t>By 2050 ¼ of the world’s population will be African</a:t>
            </a:r>
          </a:p>
          <a:p>
            <a:endParaRPr lang="en-US" dirty="0" smtClean="0"/>
          </a:p>
          <a:p>
            <a:r>
              <a:rPr lang="en-US" dirty="0" smtClean="0"/>
              <a:t>By 2050 37 African countries will double their population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Towards a youth majority | POTENTIAL </a:t>
            </a:r>
            <a:br>
              <a:rPr lang="en-US" dirty="0" smtClean="0"/>
            </a:br>
            <a:r>
              <a:rPr lang="en-US" dirty="0" smtClean="0"/>
              <a:t>ASSET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Africa is the only continent where the youth population will significantly expand</a:t>
            </a:r>
          </a:p>
          <a:p>
            <a:endParaRPr lang="en-US" dirty="0" smtClean="0"/>
          </a:p>
          <a:p>
            <a:r>
              <a:rPr lang="en-US" dirty="0" smtClean="0"/>
              <a:t>Between 2010 &amp; 2100 the African youth population will almost triple</a:t>
            </a:r>
          </a:p>
          <a:p>
            <a:endParaRPr lang="en-US" dirty="0" smtClean="0"/>
          </a:p>
          <a:p>
            <a:r>
              <a:rPr lang="en-US" dirty="0" smtClean="0"/>
              <a:t>By 2100 almost ½ of the world’s youth will be African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An expanding working age population | POTENTIAL ASSET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By 2050 ¼ of the world’s working age population will be African</a:t>
            </a:r>
          </a:p>
          <a:p>
            <a:endParaRPr lang="en-US" dirty="0" smtClean="0"/>
          </a:p>
          <a:p>
            <a:r>
              <a:rPr lang="en-US" dirty="0" smtClean="0"/>
              <a:t>By 2035 Africa will have a larger working age population than India or China</a:t>
            </a:r>
          </a:p>
          <a:p>
            <a:endParaRPr lang="en-US" dirty="0" smtClean="0"/>
          </a:p>
          <a:p>
            <a:r>
              <a:rPr lang="en-US" dirty="0" smtClean="0"/>
              <a:t>Between 2010 &amp; 2050 Africa’s working age population will more than double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Few More facts and figures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Source: National HIV/AIDS and Reproductive Health Survey (final draft). 2005. FMOH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 at first sex (15 -24 years)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 Media Roundtable on youth development and reproductive health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B78B-D097-4A1A-9753-30FB29CA9B50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730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675726">
                <a:tc>
                  <a:txBody>
                    <a:bodyPr/>
                    <a:lstStyle/>
                    <a:p>
                      <a:r>
                        <a:rPr lang="en-GB" dirty="0" smtClean="0"/>
                        <a:t>Characteristics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Female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Male</a:t>
                      </a:r>
                      <a:endParaRPr lang="en-US" dirty="0"/>
                    </a:p>
                  </a:txBody>
                  <a:tcPr/>
                </a:tc>
              </a:tr>
              <a:tr h="675726">
                <a:tc>
                  <a:txBody>
                    <a:bodyPr/>
                    <a:lstStyle/>
                    <a:p>
                      <a:r>
                        <a:rPr lang="en-GB" dirty="0" smtClean="0"/>
                        <a:t>NC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</a:t>
                      </a:r>
                      <a:endParaRPr lang="en-US" dirty="0"/>
                    </a:p>
                  </a:txBody>
                  <a:tcPr/>
                </a:tc>
              </a:tr>
              <a:tr h="675726">
                <a:tc>
                  <a:txBody>
                    <a:bodyPr/>
                    <a:lstStyle/>
                    <a:p>
                      <a:r>
                        <a:rPr lang="en-GB" dirty="0" smtClean="0"/>
                        <a:t>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</a:t>
                      </a:r>
                      <a:endParaRPr lang="en-US" dirty="0"/>
                    </a:p>
                  </a:txBody>
                  <a:tcPr/>
                </a:tc>
              </a:tr>
              <a:tr h="675726">
                <a:tc>
                  <a:txBody>
                    <a:bodyPr/>
                    <a:lstStyle/>
                    <a:p>
                      <a:r>
                        <a:rPr lang="en-GB" dirty="0" smtClean="0"/>
                        <a:t>NW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675726">
                <a:tc>
                  <a:txBody>
                    <a:bodyPr/>
                    <a:lstStyle/>
                    <a:p>
                      <a:r>
                        <a:rPr lang="en-GB" dirty="0" smtClean="0"/>
                        <a:t>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</a:t>
                      </a:r>
                      <a:endParaRPr lang="en-US" dirty="0"/>
                    </a:p>
                  </a:txBody>
                  <a:tcPr/>
                </a:tc>
              </a:tr>
              <a:tr h="675726">
                <a:tc>
                  <a:txBody>
                    <a:bodyPr/>
                    <a:lstStyle/>
                    <a:p>
                      <a:r>
                        <a:rPr lang="en-GB" dirty="0" smtClean="0"/>
                        <a:t>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18</a:t>
                      </a:r>
                      <a:endParaRPr lang="en-US" dirty="0"/>
                    </a:p>
                  </a:txBody>
                  <a:tcPr/>
                </a:tc>
              </a:tr>
              <a:tr h="675726">
                <a:tc>
                  <a:txBody>
                    <a:bodyPr/>
                    <a:lstStyle/>
                    <a:p>
                      <a:r>
                        <a:rPr lang="en-GB" dirty="0" smtClean="0"/>
                        <a:t>SW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88</TotalTime>
  <Words>531</Words>
  <Application>Microsoft Office PowerPoint</Application>
  <PresentationFormat>On-screen Show (4:3)</PresentationFormat>
  <Paragraphs>95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Bookman Old Style</vt:lpstr>
      <vt:lpstr>Calibri</vt:lpstr>
      <vt:lpstr>Gill Sans MT</vt:lpstr>
      <vt:lpstr>Wingdings</vt:lpstr>
      <vt:lpstr>Wingdings 3</vt:lpstr>
      <vt:lpstr>Origin</vt:lpstr>
      <vt:lpstr>Youth development and reproductive health – dictating the agenda through the media</vt:lpstr>
      <vt:lpstr>Objectives of meeting</vt:lpstr>
      <vt:lpstr>How the media sets the agenda</vt:lpstr>
      <vt:lpstr>Some facts and figures</vt:lpstr>
      <vt:lpstr>A growing population | POTENTIAL ASSET </vt:lpstr>
      <vt:lpstr>      Towards a youth majority | POTENTIAL  ASSET</vt:lpstr>
      <vt:lpstr>  An expanding working age population | POTENTIAL ASSET</vt:lpstr>
      <vt:lpstr>A Few More facts and figures </vt:lpstr>
      <vt:lpstr>Age at first sex (15 -24 years)</vt:lpstr>
      <vt:lpstr>Sex with non-marital partners</vt:lpstr>
      <vt:lpstr>So, what can the media do?</vt:lpstr>
      <vt:lpstr>How the media sets the agenda</vt:lpstr>
      <vt:lpstr>THE 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Youth development and reproductive health – dictating the agenda through the media</dc:title>
  <dc:creator>NASS</dc:creator>
  <cp:lastModifiedBy>Doyin Odubanjo</cp:lastModifiedBy>
  <cp:revision>9</cp:revision>
  <dcterms:created xsi:type="dcterms:W3CDTF">2014-09-10T06:21:13Z</dcterms:created>
  <dcterms:modified xsi:type="dcterms:W3CDTF">2014-09-10T10:01:22Z</dcterms:modified>
</cp:coreProperties>
</file>